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sldIdLst>
    <p:sldId id="257" r:id="rId2"/>
    <p:sldId id="263" r:id="rId3"/>
    <p:sldId id="261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6A3F0-ACA9-400F-B619-442EE64C73F6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3BB89-F55E-4F31-A309-CE51816B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6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DB370-028D-4C9E-89CD-D3E837A55E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1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36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1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1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03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3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2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3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9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9BB89C-593A-4F80-86F1-DE724C3F0CF9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4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6487" y="1883391"/>
            <a:ext cx="8664054" cy="32754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2019 Research Forum</a:t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#</a:t>
            </a:r>
            <a:r>
              <a:rPr lang="en-US" sz="4400" b="1" dirty="0" smtClean="0">
                <a:latin typeface="Calibri" panose="020F0502020204030204" pitchFamily="34" charset="0"/>
              </a:rPr>
              <a:t>SAA19RF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3741" y="1502390"/>
            <a:ext cx="8686800" cy="76200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Calibri" panose="020F0502020204030204" pitchFamily="34" charset="0"/>
              </a:rPr>
              <a:t>Thank you! </a:t>
            </a:r>
            <a:endParaRPr lang="en-US" sz="4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07432"/>
            <a:ext cx="8229600" cy="94297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Thank </a:t>
            </a:r>
            <a:r>
              <a:rPr lang="en-US" dirty="0" err="1" smtClean="0">
                <a:latin typeface="+mn-lt"/>
              </a:rPr>
              <a:t>you’s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2179638"/>
            <a:ext cx="992325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SAA Staff</a:t>
            </a:r>
          </a:p>
          <a:p>
            <a:r>
              <a:rPr lang="en-US" sz="2800" dirty="0" smtClean="0"/>
              <a:t>Research Forum Program Committee</a:t>
            </a:r>
          </a:p>
          <a:p>
            <a:r>
              <a:rPr lang="en-US" sz="2800" dirty="0" smtClean="0"/>
              <a:t>Research Forum Coordinators: </a:t>
            </a:r>
          </a:p>
          <a:p>
            <a:pPr marL="914400" indent="0">
              <a:buNone/>
            </a:pPr>
            <a:r>
              <a:rPr lang="en-US" sz="2800" dirty="0" smtClean="0"/>
              <a:t>– </a:t>
            </a:r>
            <a:r>
              <a:rPr lang="en-US" sz="2800" dirty="0"/>
              <a:t>Tricia </a:t>
            </a:r>
            <a:r>
              <a:rPr lang="en-US" sz="2800" dirty="0" smtClean="0"/>
              <a:t>Patterson (outgoing – thank you for everything!) </a:t>
            </a:r>
          </a:p>
          <a:p>
            <a:pPr marL="914400" indent="0">
              <a:buNone/>
            </a:pPr>
            <a:r>
              <a:rPr lang="en-US" sz="2800" dirty="0"/>
              <a:t>– </a:t>
            </a:r>
            <a:r>
              <a:rPr lang="en-US" sz="2800" dirty="0" smtClean="0"/>
              <a:t>Kate Neptune (congratulations! welcome, Henry!) </a:t>
            </a:r>
          </a:p>
          <a:p>
            <a:pPr marL="0" indent="0">
              <a:buNone/>
            </a:pPr>
            <a:r>
              <a:rPr lang="en-US" sz="2800" dirty="0" smtClean="0"/>
              <a:t>Early-Career Member: Rebecca Thayer (welcome!)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511349" y="178374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32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10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2019 RF Program Committee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800201"/>
            <a:ext cx="7848600" cy="47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Carolyn Hank</a:t>
            </a:r>
          </a:p>
          <a:p>
            <a:r>
              <a:rPr lang="en-US" sz="2800" dirty="0" err="1" smtClean="0"/>
              <a:t>Ardys</a:t>
            </a:r>
            <a:r>
              <a:rPr lang="en-US" sz="2800" dirty="0" smtClean="0"/>
              <a:t> </a:t>
            </a:r>
            <a:r>
              <a:rPr lang="en-US" sz="2800" dirty="0" err="1" smtClean="0"/>
              <a:t>Kozbial</a:t>
            </a:r>
            <a:endParaRPr lang="en-US" sz="2800" dirty="0" smtClean="0"/>
          </a:p>
          <a:p>
            <a:r>
              <a:rPr lang="en-US" sz="2800" dirty="0" smtClean="0"/>
              <a:t>Nance </a:t>
            </a:r>
            <a:r>
              <a:rPr lang="en-US" sz="2800" dirty="0"/>
              <a:t>McGovern (</a:t>
            </a:r>
            <a:r>
              <a:rPr lang="en-US" sz="2800" dirty="0" smtClean="0"/>
              <a:t>co-chair/co-founder)</a:t>
            </a:r>
            <a:endParaRPr lang="en-US" sz="2800" dirty="0"/>
          </a:p>
          <a:p>
            <a:r>
              <a:rPr lang="en-US" sz="2800" dirty="0" smtClean="0"/>
              <a:t>Gabby </a:t>
            </a:r>
            <a:r>
              <a:rPr lang="en-US" sz="2800" dirty="0" err="1" smtClean="0"/>
              <a:t>Redwine</a:t>
            </a:r>
            <a:endParaRPr lang="en-US" sz="2800" dirty="0" smtClean="0"/>
          </a:p>
          <a:p>
            <a:r>
              <a:rPr lang="en-US" sz="2800" dirty="0" smtClean="0"/>
              <a:t>Kari Smith</a:t>
            </a:r>
          </a:p>
          <a:p>
            <a:r>
              <a:rPr lang="en-US" sz="2800" dirty="0" smtClean="0"/>
              <a:t>Heather </a:t>
            </a:r>
            <a:r>
              <a:rPr lang="en-US" sz="2800" dirty="0" err="1" smtClean="0"/>
              <a:t>Soyka</a:t>
            </a:r>
            <a:r>
              <a:rPr lang="en-US" sz="2800" dirty="0" smtClean="0"/>
              <a:t> (co-chair)</a:t>
            </a:r>
          </a:p>
          <a:p>
            <a:r>
              <a:rPr lang="en-US" sz="2800" dirty="0" smtClean="0"/>
              <a:t>Helen </a:t>
            </a:r>
            <a:r>
              <a:rPr lang="en-US" sz="2800" dirty="0" err="1"/>
              <a:t>Tibbo</a:t>
            </a:r>
            <a:r>
              <a:rPr lang="en-US" sz="2800" dirty="0"/>
              <a:t> </a:t>
            </a:r>
            <a:r>
              <a:rPr lang="en-US" sz="2800" dirty="0" smtClean="0"/>
              <a:t>(co-founder)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538646" y="11566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84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31243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Proceedings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813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Slides and poster images will be added to the </a:t>
            </a:r>
            <a:r>
              <a:rPr lang="en-US" sz="2800" dirty="0" smtClean="0"/>
              <a:t>website within the next few weeks</a:t>
            </a:r>
          </a:p>
          <a:p>
            <a:pPr marL="0" indent="0">
              <a:buNone/>
            </a:pPr>
            <a:r>
              <a:rPr lang="en-US" sz="2800" dirty="0" smtClean="0"/>
              <a:t>Search box  for the Proceedings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Thanks to Matt Black!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373271"/>
            <a:ext cx="8052955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25002" y="8491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#SAA19RF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43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394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2019 RF Reports and Papers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79638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Research reports, research papers, and peer-reviewed research papers are due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October </a:t>
            </a:r>
            <a:r>
              <a:rPr lang="en-US" sz="4000" b="1" dirty="0" smtClean="0">
                <a:solidFill>
                  <a:schemeClr val="tx1"/>
                </a:solidFill>
              </a:rPr>
              <a:t>30</a:t>
            </a:r>
            <a:endParaRPr lang="en-US" sz="4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Submission information to follow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38648" y="21443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#</a:t>
            </a:r>
            <a:r>
              <a:rPr lang="en-US" sz="3600" b="1" dirty="0" smtClean="0"/>
              <a:t>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90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07432"/>
            <a:ext cx="8229600" cy="9429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Thank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you’s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79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SAA Staff – you’re awesome!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Research Forum Program Committee – you rock!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Research Forum Coordinators – you’re amazing! </a:t>
            </a:r>
          </a:p>
          <a:p>
            <a:pPr marL="91440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Tricia Patterson – outgoing, thanks for everything! </a:t>
            </a:r>
          </a:p>
          <a:p>
            <a:pPr marL="91440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Kate Neptune – congratulations! </a:t>
            </a:r>
          </a:p>
          <a:p>
            <a:pPr marL="91440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Rebecca Thayer – welcome!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And you – see you next year!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52298" y="261101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#</a:t>
            </a:r>
            <a:r>
              <a:rPr lang="en-US" sz="3600" b="1" dirty="0" smtClean="0"/>
              <a:t>SAA19RF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58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274</TotalTime>
  <Words>185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2019 Research Forum  #SAA19RF</vt:lpstr>
      <vt:lpstr>Thank you’s</vt:lpstr>
      <vt:lpstr>2019 RF Program Committee</vt:lpstr>
      <vt:lpstr>Proceedings</vt:lpstr>
      <vt:lpstr>2019 RF Reports and Papers</vt:lpstr>
      <vt:lpstr>Thank you’s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Research Forum  #SAA18RF</dc:title>
  <dc:creator>Nancy McGovern</dc:creator>
  <cp:lastModifiedBy>Nancy Y McGovern</cp:lastModifiedBy>
  <cp:revision>8</cp:revision>
  <dcterms:created xsi:type="dcterms:W3CDTF">2018-08-13T21:10:56Z</dcterms:created>
  <dcterms:modified xsi:type="dcterms:W3CDTF">2019-08-02T20:27:56Z</dcterms:modified>
</cp:coreProperties>
</file>